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503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4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0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5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5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1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4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5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4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7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1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F22B-49BF-48FE-89AF-26ADEC8405B4}" type="datetimeFigureOut">
              <a:rPr lang="en-US" smtClean="0"/>
              <a:t>28-Jul-21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D491-5314-488D-8929-83CE3E482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1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293" y="4419600"/>
            <a:ext cx="3222011" cy="43137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4742" y="291812"/>
            <a:ext cx="43978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Water Mothers’ Regional Activity, 27 Mar 2014: 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Participation at GIGC-SEA  Conference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94" y="4419600"/>
            <a:ext cx="2743199" cy="36727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22" y="1897653"/>
            <a:ext cx="2743200" cy="20489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55" y="1875368"/>
            <a:ext cx="2802874" cy="20935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64"/>
          <a:stretch/>
        </p:blipFill>
        <p:spPr>
          <a:xfrm>
            <a:off x="4969020" y="6961308"/>
            <a:ext cx="1630284" cy="198266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3"/>
          <a:stretch/>
        </p:blipFill>
        <p:spPr>
          <a:xfrm>
            <a:off x="3366407" y="6892198"/>
            <a:ext cx="1681902" cy="205177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135"/>
          <a:stretch/>
        </p:blipFill>
        <p:spPr>
          <a:xfrm>
            <a:off x="634094" y="6892197"/>
            <a:ext cx="2743200" cy="205177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724165" y="4006334"/>
            <a:ext cx="1874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WATER MOTHERS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7765" y="4006334"/>
            <a:ext cx="1874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WATER MOTHERS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38286" y="3996601"/>
            <a:ext cx="1874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WATER MOTHERS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94" y="291812"/>
            <a:ext cx="1914792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14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S12</dc:creator>
  <cp:lastModifiedBy>Windows User</cp:lastModifiedBy>
  <cp:revision>6</cp:revision>
  <dcterms:created xsi:type="dcterms:W3CDTF">2014-10-26T09:10:19Z</dcterms:created>
  <dcterms:modified xsi:type="dcterms:W3CDTF">2021-07-28T10:23:51Z</dcterms:modified>
</cp:coreProperties>
</file>